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1" d="100"/>
          <a:sy n="51" d="100"/>
        </p:scale>
        <p:origin x="-1422" y="-96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95718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37686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958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90568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63266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58323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21807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4730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591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09718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9060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D12AD4-C138-44DC-A416-457FB9793CD5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FABAAE-3348-4C86-B58A-93C71292F6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25354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6200" y="0"/>
            <a:ext cx="6705600" cy="9296400"/>
          </a:xfrm>
          <a:prstGeom prst="rect">
            <a:avLst/>
          </a:prstGeom>
        </p:spPr>
      </p:pic>
      <p:pic>
        <p:nvPicPr>
          <p:cNvPr id="4" name="Picture 3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99823" y="0"/>
            <a:ext cx="2490238" cy="2627746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1953982" y="381000"/>
            <a:ext cx="44374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latin typeface="KBStripedPajamas" pitchFamily="2" charset="0"/>
              </a:rPr>
              <a:t>Fletcher’s Finds!</a:t>
            </a:r>
            <a:endParaRPr lang="en-US" sz="3600" dirty="0">
              <a:latin typeface="KBStripedPajamas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701348" y="998144"/>
            <a:ext cx="4690067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This summer, Fletcher went on a book hunt!  His goal this year is to put a book in the hand</a:t>
            </a:r>
          </a:p>
          <a:p>
            <a:r>
              <a:rPr lang="en-US" sz="2800" dirty="0" smtClean="0"/>
              <a:t>of every student in school!</a:t>
            </a:r>
          </a:p>
          <a:p>
            <a:endParaRPr lang="en-US" sz="2800" dirty="0"/>
          </a:p>
        </p:txBody>
      </p:sp>
      <p:sp>
        <p:nvSpPr>
          <p:cNvPr id="7" name="TextBox 6"/>
          <p:cNvSpPr txBox="1"/>
          <p:nvPr/>
        </p:nvSpPr>
        <p:spPr>
          <a:xfrm>
            <a:off x="457200" y="2819400"/>
            <a:ext cx="5791200" cy="61093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300" dirty="0" smtClean="0"/>
              <a:t>To do this, he needs your help.  While he found a LOT of books, he knows that we will need MORE!  </a:t>
            </a:r>
          </a:p>
          <a:p>
            <a:endParaRPr lang="en-US" sz="2300" dirty="0" smtClean="0"/>
          </a:p>
          <a:p>
            <a:r>
              <a:rPr lang="en-US" sz="2300" dirty="0" smtClean="0"/>
              <a:t>If you have books at home you no longer read, bring them to the library and put them in Fletcher’s special treasure box (</a:t>
            </a:r>
            <a:r>
              <a:rPr lang="en-US" sz="2300" i="1" dirty="0" smtClean="0"/>
              <a:t>with your family’s permission</a:t>
            </a:r>
            <a:r>
              <a:rPr lang="en-US" sz="2300" dirty="0" smtClean="0"/>
              <a:t>)!  Each month, every student will have the opportunity to pick a book and take it home – for keeps!  Fletcher will even put a special sticker inside each book so your family will know it’s okay!</a:t>
            </a:r>
          </a:p>
          <a:p>
            <a:endParaRPr lang="en-US" sz="2300" dirty="0"/>
          </a:p>
          <a:p>
            <a:r>
              <a:rPr lang="en-US" sz="2300" dirty="0" smtClean="0"/>
              <a:t>What are you waiting for?  Take a look and discover your own treasure in a book!  Remember to just take one per person, so that we have enough for everyone!  Happy hunting!</a:t>
            </a:r>
          </a:p>
        </p:txBody>
      </p:sp>
    </p:spTree>
    <p:extLst>
      <p:ext uri="{BB962C8B-B14F-4D97-AF65-F5344CB8AC3E}">
        <p14:creationId xmlns:p14="http://schemas.microsoft.com/office/powerpoint/2010/main" val="35795248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6200" y="0"/>
            <a:ext cx="6705600" cy="9296400"/>
          </a:xfrm>
          <a:prstGeom prst="rect">
            <a:avLst/>
          </a:prstGeom>
        </p:spPr>
      </p:pic>
      <p:pic>
        <p:nvPicPr>
          <p:cNvPr id="4" name="Picture 3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99823" y="0"/>
            <a:ext cx="2490238" cy="2627746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1953982" y="381000"/>
            <a:ext cx="44374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latin typeface="KBStripedPajamas" pitchFamily="2" charset="0"/>
              </a:rPr>
              <a:t>Fletcher’s Finds!</a:t>
            </a:r>
            <a:endParaRPr lang="en-US" sz="3600" dirty="0">
              <a:latin typeface="KBStripedPajamas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723119" y="1034655"/>
            <a:ext cx="4690067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Dear Families,</a:t>
            </a:r>
          </a:p>
          <a:p>
            <a:r>
              <a:rPr lang="en-US" sz="2400" dirty="0" smtClean="0"/>
              <a:t>This year your child will have the opportunity to participate in a monthly book exchange through the school media center.</a:t>
            </a:r>
            <a:endParaRPr lang="en-US" sz="2800" dirty="0"/>
          </a:p>
        </p:txBody>
      </p:sp>
      <p:sp>
        <p:nvSpPr>
          <p:cNvPr id="2" name="TextBox 1"/>
          <p:cNvSpPr txBox="1"/>
          <p:nvPr/>
        </p:nvSpPr>
        <p:spPr>
          <a:xfrm>
            <a:off x="609600" y="2973647"/>
            <a:ext cx="5923994" cy="60016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We are very excited about this opportunity to</a:t>
            </a:r>
          </a:p>
          <a:p>
            <a:r>
              <a:rPr lang="en-US" sz="2400" dirty="0" smtClean="0"/>
              <a:t>put a book in the hand of every student – to</a:t>
            </a:r>
          </a:p>
          <a:p>
            <a:r>
              <a:rPr lang="en-US" sz="2400" dirty="0" smtClean="0"/>
              <a:t>keep!  Chosen books will come home with a</a:t>
            </a:r>
          </a:p>
          <a:p>
            <a:r>
              <a:rPr lang="en-US" sz="2400" dirty="0" smtClean="0"/>
              <a:t>sticker on the inside cover of the book, so</a:t>
            </a:r>
          </a:p>
          <a:p>
            <a:r>
              <a:rPr lang="en-US" sz="2400" dirty="0" smtClean="0"/>
              <a:t>you will know what your child has chosen.</a:t>
            </a:r>
          </a:p>
          <a:p>
            <a:endParaRPr lang="en-US" sz="2400" dirty="0"/>
          </a:p>
          <a:p>
            <a:r>
              <a:rPr lang="en-US" sz="2400" dirty="0" smtClean="0"/>
              <a:t>In order to make this a success, we need your </a:t>
            </a:r>
          </a:p>
          <a:p>
            <a:r>
              <a:rPr lang="en-US" sz="2400" dirty="0" smtClean="0"/>
              <a:t>help!  If you have books at home you could</a:t>
            </a:r>
          </a:p>
          <a:p>
            <a:r>
              <a:rPr lang="en-US" sz="2400" dirty="0" smtClean="0"/>
              <a:t>possibly donate, please send them in with</a:t>
            </a:r>
          </a:p>
          <a:p>
            <a:r>
              <a:rPr lang="en-US" sz="2400" dirty="0" smtClean="0"/>
              <a:t>your child to the library.  These should be</a:t>
            </a:r>
          </a:p>
          <a:p>
            <a:r>
              <a:rPr lang="en-US" sz="2400" dirty="0" smtClean="0"/>
              <a:t>gently used books appropriate for any grade</a:t>
            </a:r>
          </a:p>
          <a:p>
            <a:r>
              <a:rPr lang="en-US" sz="2400" dirty="0" smtClean="0"/>
              <a:t>level between Preschool and Fifth.</a:t>
            </a:r>
          </a:p>
          <a:p>
            <a:endParaRPr lang="en-US" sz="2400" dirty="0"/>
          </a:p>
          <a:p>
            <a:r>
              <a:rPr lang="en-US" sz="2400" dirty="0" smtClean="0"/>
              <a:t>Thank you for your support!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	         </a:t>
            </a:r>
            <a:r>
              <a:rPr lang="en-US" sz="2400" dirty="0" err="1" smtClean="0">
                <a:latin typeface="AbcCursive" pitchFamily="2" charset="0"/>
              </a:rPr>
              <a:t>Chrissy</a:t>
            </a:r>
            <a:r>
              <a:rPr lang="en-US" sz="2400" dirty="0" smtClean="0">
                <a:latin typeface="AbcCursive" pitchFamily="2" charset="0"/>
              </a:rPr>
              <a:t> </a:t>
            </a:r>
            <a:r>
              <a:rPr lang="en-US" sz="2400" dirty="0" err="1" smtClean="0">
                <a:latin typeface="AbcCursive" pitchFamily="2" charset="0"/>
              </a:rPr>
              <a:t>Youel</a:t>
            </a:r>
            <a:endParaRPr lang="en-US" sz="2400" dirty="0" smtClean="0">
              <a:latin typeface="AbcCursive" pitchFamily="2" charset="0"/>
            </a:endParaRPr>
          </a:p>
          <a:p>
            <a:r>
              <a:rPr lang="en-US" sz="2400" dirty="0"/>
              <a:t>	</a:t>
            </a:r>
            <a:r>
              <a:rPr lang="en-US" sz="2400" dirty="0" smtClean="0"/>
              <a:t>	MNES Library Media Specialist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7796527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293</Words>
  <Application>Microsoft Office PowerPoint</Application>
  <PresentationFormat>On-screen Show (4:3)</PresentationFormat>
  <Paragraphs>27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Christina M. Youel</dc:creator>
  <cp:lastModifiedBy>Christina M. Youel</cp:lastModifiedBy>
  <cp:revision>3</cp:revision>
  <dcterms:created xsi:type="dcterms:W3CDTF">2014-07-17T20:44:11Z</dcterms:created>
  <dcterms:modified xsi:type="dcterms:W3CDTF">2014-07-17T21:07:32Z</dcterms:modified>
</cp:coreProperties>
</file>

<file path=docProps/thumbnail.jpeg>
</file>